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Teams"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7"/>
    <p:restoredTop sz="74014"/>
  </p:normalViewPr>
  <p:slideViewPr>
    <p:cSldViewPr snapToGrid="0" snapToObjects="1">
      <p:cViewPr>
        <p:scale>
          <a:sx n="88" d="100"/>
          <a:sy n="88" d="100"/>
        </p:scale>
        <p:origin x="2104" y="288"/>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cURL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We’ll see the other thing we have to do when we send the request.</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(August 2020) To allow Python to make a successful request to a site with an insecure certificate, we also need to add the </a:t>
            </a:r>
            <a:r>
              <a:rPr lang="en-US" b="1" i="0" dirty="0"/>
              <a:t>verify</a:t>
            </a:r>
            <a:r>
              <a:rPr lang="en-US" b="0" i="0" dirty="0"/>
              <a:t> keyword argument and set it to </a:t>
            </a:r>
            <a:r>
              <a:rPr lang="en-US" b="1" i="0" dirty="0"/>
              <a:t>False</a:t>
            </a:r>
            <a:r>
              <a:rPr lang="en-US" b="0" i="0" dirty="0"/>
              <a:t>.</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a:t>
            </a:r>
            <a:r>
              <a:rPr lang="en-US" b="0"/>
              <a:t>example.</a:t>
            </a: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cURL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file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cURL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DNAC sandbox has gone back and forth on how it responds to POST &amp; PUT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are sample commands in the GitHub repository that will show you how to download a file with the command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will either be a 403 Forbidden or 202 Accepted message.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is sample code in the GitHub repository that will show you how to download a file with the command results.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we </a:t>
            </a:r>
            <a:r>
              <a:rPr lang="en-US" dirty="0"/>
              <a:t>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a:t>Next, </a:t>
            </a:r>
            <a:r>
              <a:rPr lang="en-US" b="0" dirty="0"/>
              <a:t>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r>
            <a:r>
              <a:rPr lang="en-US"/>
              <a:t>at Cisco SD-WAN </a:t>
            </a:r>
            <a:r>
              <a:rPr lang="en-US" dirty="0"/>
              <a:t>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api-v1"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a:t>
            </a:r>
            <a:r>
              <a:rPr lang="en-US" b="1" i="1" dirty="0">
                <a:solidFill>
                  <a:srgbClr val="FFFF00"/>
                </a:solidFill>
              </a:rPr>
              <a:t>. com/v1/rooms'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694999"/>
            <a:ext cx="10667035" cy="4895850"/>
          </a:xfrm>
        </p:spPr>
        <p:txBody>
          <a:bodyPr>
            <a:normAutofit/>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":["183ed3e6-3472-405c-a1ce-26d07987a140"]}'</a:t>
            </a:r>
          </a:p>
          <a:p>
            <a:pPr lvl="1"/>
            <a:endParaRPr lang="en-US" dirty="0"/>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a:p>
            <a:pPr lvl="1"/>
            <a:r>
              <a:rPr lang="en-US" dirty="0"/>
              <a:t>A live DNAC system will return JSON data 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https://developer.cisco.com/meraki/api-v1</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a:t>
            </a:r>
            <a:r>
              <a:rPr lang="en-US" b="1" i="1">
                <a:solidFill>
                  <a:srgbClr val="FFFF00"/>
                </a:solidFill>
              </a:rPr>
              <a:t>'switch'],</a:t>
            </a:r>
            <a:r>
              <a:rPr lang="en-US" b="1" i="1" dirty="0">
                <a:solidFill>
                  <a:srgbClr val="FFFF00"/>
                </a:solidFill>
              </a:rPr>
              <a:t>'</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14043</TotalTime>
  <Words>19480</Words>
  <Application>Microsoft Macintosh PowerPoint</Application>
  <PresentationFormat>Widescreen</PresentationFormat>
  <Paragraphs>1832</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453</cp:revision>
  <dcterms:created xsi:type="dcterms:W3CDTF">2020-02-11T00:22:44Z</dcterms:created>
  <dcterms:modified xsi:type="dcterms:W3CDTF">2021-03-08T04:06:31Z</dcterms:modified>
</cp:coreProperties>
</file>